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1CBB-C51B-4C55-BEDE-2A12E2C8F31E}" type="datetimeFigureOut">
              <a:rPr lang="en-US" smtClean="0"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1C0D-5DF5-4BE0-A07C-A051A9448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1CBB-C51B-4C55-BEDE-2A12E2C8F31E}" type="datetimeFigureOut">
              <a:rPr lang="en-US" smtClean="0"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1C0D-5DF5-4BE0-A07C-A051A9448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1CBB-C51B-4C55-BEDE-2A12E2C8F31E}" type="datetimeFigureOut">
              <a:rPr lang="en-US" smtClean="0"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1C0D-5DF5-4BE0-A07C-A051A9448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1CBB-C51B-4C55-BEDE-2A12E2C8F31E}" type="datetimeFigureOut">
              <a:rPr lang="en-US" smtClean="0"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1C0D-5DF5-4BE0-A07C-A051A9448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1CBB-C51B-4C55-BEDE-2A12E2C8F31E}" type="datetimeFigureOut">
              <a:rPr lang="en-US" smtClean="0"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1C0D-5DF5-4BE0-A07C-A051A9448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1CBB-C51B-4C55-BEDE-2A12E2C8F31E}" type="datetimeFigureOut">
              <a:rPr lang="en-US" smtClean="0"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1C0D-5DF5-4BE0-A07C-A051A9448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1CBB-C51B-4C55-BEDE-2A12E2C8F31E}" type="datetimeFigureOut">
              <a:rPr lang="en-US" smtClean="0"/>
              <a:t>1/3/2012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1C0D-5DF5-4BE0-A07C-A051A9448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1CBB-C51B-4C55-BEDE-2A12E2C8F31E}" type="datetimeFigureOut">
              <a:rPr lang="en-US" smtClean="0"/>
              <a:t>1/3/2012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1C0D-5DF5-4BE0-A07C-A051A9448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1CBB-C51B-4C55-BEDE-2A12E2C8F31E}" type="datetimeFigureOut">
              <a:rPr lang="en-US" smtClean="0"/>
              <a:t>1/3/2012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1C0D-5DF5-4BE0-A07C-A051A9448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1CBB-C51B-4C55-BEDE-2A12E2C8F31E}" type="datetimeFigureOut">
              <a:rPr lang="en-US" smtClean="0"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1C0D-5DF5-4BE0-A07C-A051A9448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41CBB-C51B-4C55-BEDE-2A12E2C8F31E}" type="datetimeFigureOut">
              <a:rPr lang="en-US" smtClean="0"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41C0D-5DF5-4BE0-A07C-A051A9448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41CBB-C51B-4C55-BEDE-2A12E2C8F31E}" type="datetimeFigureOut">
              <a:rPr lang="en-US" smtClean="0"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41C0D-5DF5-4BE0-A07C-A051A94483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Natural Disaster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Team Name</a:t>
            </a:r>
          </a:p>
          <a:p>
            <a:r>
              <a:rPr lang="en-US" dirty="0" smtClean="0"/>
              <a:t>Members names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occur? &amp; Weather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Locations (countries &amp; states)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Specific locations &amp; times of natural disaster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precautions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30</Words>
  <Application>Microsoft Office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Natural Disaster</vt:lpstr>
      <vt:lpstr>How does it occur? &amp; Weather</vt:lpstr>
      <vt:lpstr>Signals</vt:lpstr>
      <vt:lpstr>Locations (countries &amp; states)</vt:lpstr>
      <vt:lpstr>Specific locations &amp; times of natural disaster</vt:lpstr>
      <vt:lpstr>Safety precautions</vt:lpstr>
      <vt:lpstr>Citing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Disaster</dc:title>
  <dc:creator>setup, xp</dc:creator>
  <cp:lastModifiedBy>setup, xp</cp:lastModifiedBy>
  <cp:revision>1</cp:revision>
  <dcterms:created xsi:type="dcterms:W3CDTF">2012-01-03T14:46:30Z</dcterms:created>
  <dcterms:modified xsi:type="dcterms:W3CDTF">2012-01-03T14:56:21Z</dcterms:modified>
</cp:coreProperties>
</file>