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FADF4-87D6-4522-A453-4353F48429FB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5B9E-1506-4A7A-BA76-930A80A5B7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Born- date</a:t>
            </a:r>
            <a:r>
              <a:rPr lang="en-US" dirty="0"/>
              <a:t> </a:t>
            </a:r>
            <a:r>
              <a:rPr lang="en-US" dirty="0" smtClean="0"/>
              <a:t>&amp; location</a:t>
            </a:r>
          </a:p>
          <a:p>
            <a:r>
              <a:rPr lang="en-US" dirty="0" smtClean="0"/>
              <a:t>Married, any children</a:t>
            </a:r>
          </a:p>
          <a:p>
            <a:r>
              <a:rPr lang="en-US" dirty="0" smtClean="0"/>
              <a:t>Death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school &amp; college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of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became interested</a:t>
            </a:r>
          </a:p>
          <a:p>
            <a:r>
              <a:rPr lang="en-US" dirty="0" smtClean="0"/>
              <a:t>Important details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he/she enjoyed writing, etc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one poem that the author created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41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Name</vt:lpstr>
      <vt:lpstr>Personal Life</vt:lpstr>
      <vt:lpstr>Education</vt:lpstr>
      <vt:lpstr>Love of Poetry</vt:lpstr>
      <vt:lpstr>Poetry Style</vt:lpstr>
      <vt:lpstr>Poem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</dc:title>
  <dc:creator>setup, xp</dc:creator>
  <cp:lastModifiedBy>setup, xp</cp:lastModifiedBy>
  <cp:revision>1</cp:revision>
  <dcterms:created xsi:type="dcterms:W3CDTF">2011-10-14T19:38:35Z</dcterms:created>
  <dcterms:modified xsi:type="dcterms:W3CDTF">2011-10-14T19:40:55Z</dcterms:modified>
</cp:coreProperties>
</file>