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111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3FADF4-87D6-4522-A453-4353F48429FB}" type="datetimeFigureOut">
              <a:rPr lang="en-US" smtClean="0"/>
              <a:t>10/14/2011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BE5B9E-1506-4A7A-BA76-930A80A5B756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Name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Personal Life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Born- date</a:t>
            </a:r>
            <a:r>
              <a:rPr lang="en-US" dirty="0"/>
              <a:t> </a:t>
            </a:r>
            <a:r>
              <a:rPr lang="en-US" dirty="0" smtClean="0"/>
              <a:t>&amp; location</a:t>
            </a:r>
          </a:p>
          <a:p>
            <a:r>
              <a:rPr lang="en-US" dirty="0" smtClean="0"/>
              <a:t>Married, any children</a:t>
            </a:r>
          </a:p>
          <a:p>
            <a:r>
              <a:rPr lang="en-US" dirty="0" smtClean="0"/>
              <a:t>Death 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Education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High school &amp; college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Love of Poetry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How became interested</a:t>
            </a:r>
          </a:p>
          <a:p>
            <a:r>
              <a:rPr lang="en-US" dirty="0" smtClean="0"/>
              <a:t>Important details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Poetry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he/she enjoyed writing, etc</a:t>
            </a:r>
          </a:p>
          <a:p>
            <a:endParaRPr lang="en-US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Poem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List one poem that the author created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41</Words>
  <Application>Microsoft Office PowerPoint</Application>
  <PresentationFormat>On-screen Show (4:3)</PresentationFormat>
  <Paragraphs>14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Name</vt:lpstr>
      <vt:lpstr>Personal Life</vt:lpstr>
      <vt:lpstr>Education</vt:lpstr>
      <vt:lpstr>Love of Poetry</vt:lpstr>
      <vt:lpstr>Poetry Style</vt:lpstr>
      <vt:lpstr>Poem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Name</dc:title>
  <dc:creator>setup, xp</dc:creator>
  <cp:lastModifiedBy>setup, xp</cp:lastModifiedBy>
  <cp:revision>1</cp:revision>
  <dcterms:created xsi:type="dcterms:W3CDTF">2011-10-14T19:38:35Z</dcterms:created>
  <dcterms:modified xsi:type="dcterms:W3CDTF">2011-10-14T19:40:55Z</dcterms:modified>
</cp:coreProperties>
</file>

<file path=docProps/thumbnail.jpeg>
</file>