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09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1CF4C6-1219-421B-8BFC-661CF3B90749}" type="datetimeFigureOut">
              <a:rPr lang="en-US" smtClean="0"/>
              <a:t>3/21/2011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440ADE9-E8DD-4111-A8DE-E6203B879D8E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State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Names: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On-screen Show (4:3)</PresentationFormat>
  <Paragraphs>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State</vt:lpstr>
      <vt:lpstr>Slide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setup, xp</dc:creator>
  <cp:lastModifiedBy>setup, xp</cp:lastModifiedBy>
  <cp:revision>2</cp:revision>
  <dcterms:created xsi:type="dcterms:W3CDTF">2011-03-21T16:21:11Z</dcterms:created>
  <dcterms:modified xsi:type="dcterms:W3CDTF">2011-03-21T16:21:34Z</dcterms:modified>
</cp:coreProperties>
</file>

<file path=docProps/thumbnail.jpeg>
</file>