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CF4C6-1219-421B-8BFC-661CF3B90749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ADE9-E8DD-4111-A8DE-E6203B879D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CF4C6-1219-421B-8BFC-661CF3B90749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ADE9-E8DD-4111-A8DE-E6203B879D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CF4C6-1219-421B-8BFC-661CF3B90749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ADE9-E8DD-4111-A8DE-E6203B879D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CF4C6-1219-421B-8BFC-661CF3B90749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ADE9-E8DD-4111-A8DE-E6203B879D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CF4C6-1219-421B-8BFC-661CF3B90749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ADE9-E8DD-4111-A8DE-E6203B879D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CF4C6-1219-421B-8BFC-661CF3B90749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ADE9-E8DD-4111-A8DE-E6203B879D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CF4C6-1219-421B-8BFC-661CF3B90749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ADE9-E8DD-4111-A8DE-E6203B879D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CF4C6-1219-421B-8BFC-661CF3B90749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ADE9-E8DD-4111-A8DE-E6203B879D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CF4C6-1219-421B-8BFC-661CF3B90749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ADE9-E8DD-4111-A8DE-E6203B879D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CF4C6-1219-421B-8BFC-661CF3B90749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ADE9-E8DD-4111-A8DE-E6203B879D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CF4C6-1219-421B-8BFC-661CF3B90749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ADE9-E8DD-4111-A8DE-E6203B879D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CF4C6-1219-421B-8BFC-661CF3B90749}" type="datetimeFigureOut">
              <a:rPr lang="en-US" smtClean="0"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0ADE9-E8DD-4111-A8DE-E6203B879D8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Names: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State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setup, xp</dc:creator>
  <cp:lastModifiedBy>setup, xp</cp:lastModifiedBy>
  <cp:revision>2</cp:revision>
  <dcterms:created xsi:type="dcterms:W3CDTF">2011-03-21T16:21:11Z</dcterms:created>
  <dcterms:modified xsi:type="dcterms:W3CDTF">2011-03-21T16:21:34Z</dcterms:modified>
</cp:coreProperties>
</file>